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743D-8BF8-4F3E-819C-904E20799065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47B-586C-4855-A8CB-E86A1C8E18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743D-8BF8-4F3E-819C-904E20799065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47B-586C-4855-A8CB-E86A1C8E18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743D-8BF8-4F3E-819C-904E20799065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47B-586C-4855-A8CB-E86A1C8E18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743D-8BF8-4F3E-819C-904E20799065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47B-586C-4855-A8CB-E86A1C8E18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743D-8BF8-4F3E-819C-904E20799065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47B-586C-4855-A8CB-E86A1C8E18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743D-8BF8-4F3E-819C-904E20799065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47B-586C-4855-A8CB-E86A1C8E18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743D-8BF8-4F3E-819C-904E20799065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47B-586C-4855-A8CB-E86A1C8E18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743D-8BF8-4F3E-819C-904E20799065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47B-586C-4855-A8CB-E86A1C8E18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743D-8BF8-4F3E-819C-904E20799065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47B-586C-4855-A8CB-E86A1C8E18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743D-8BF8-4F3E-819C-904E20799065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47B-586C-4855-A8CB-E86A1C8E18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743D-8BF8-4F3E-819C-904E20799065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47B-586C-4855-A8CB-E86A1C8E18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E743D-8BF8-4F3E-819C-904E20799065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C647B-586C-4855-A8CB-E86A1C8E18F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-سوء المستلزمات الرياضية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وتشمل ما يأتي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أ-عدم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ملاءمة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ارضية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الملعب مثل وجود عوائق في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الارض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أو عدم استوائها ووجودا جسام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صلبة فيها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اورشها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بالمياه بطريقة خاطئة 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ب-سوء اختيار الحذاء المناسب  حيث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كل لعبة ما يناسبها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احذية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ونشير هنا إلى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معظم التشوهات غير الخلقية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التشوهات الوظيفية في المجال الرياضي تنتج من سوء اختيار الحذاء المناسب الذي يشكل حماية للاعب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ج-عدم الاستخدام الصحيح والمناسب للأدوات  الرياضية وحسب نوع اللعبة حيث يجب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يكون هناك تناسب بين عمر اللاعب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والادوات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المستخدمة  في نشاط الرياضي ,فاستخدام الناشئ  لأدوات  الكبار خطا جسيم ينتج عنة العديد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الاضرار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الطبية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والاصابات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 سوء الحالة النفسية والخلقية للاعب والابتعاد عن الروح الرياضية نتيجة التوجيه  الخاطئ من قبل المدرب كالعنف والخشونة والانفعال النفسي الزائد والمبالغ فيه.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 مخالفة القوانين الرياضية حيث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الهدف من القانون الرياضي هو حماية اللاعب وتامين سلامته ومخالفة هذه القوانين ,تودي إلى حدوث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اصابات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كمهاجمة اللاعب من الخلف وما شابه ذلك .كما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مخالفة الموصفات الفنية والقانونية الملابس للاعبين .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والادوات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الرياضية تسبب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اصابات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اللاعبين 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 عدم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الاخذ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بنتائج الفحوصات والاختبارات الطبية الخاصة بتقييم اللاعب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فسلجيا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وجسميا التي تجري بمراكز الطب الرياضي وهناك العديد من الحوادث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والاصابات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التي نتجت عن اختيار اللاعب غير اللائق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فسلجيا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وطبيا للاشتراك في المباريات :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الاخذ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بأصول اختيار اللاعب الصحيح هو السر وراء تحطيم الكثير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الارقام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القياسية العالمية.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6- استخدام المنشطات يودي إلى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اجهاد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وظيفي يعرض اللاعب لكثير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حيث يبذل جهدا غير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ملاءم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لمقدرته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الفسلجية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الجسمية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7- عدم توفر الغذاء المناسب كما ونوعا وكذلك الماء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والاملاح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ومواعيد الغذاء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8- عدم مراعاة تجانس اللاعبين من حيث العمر والقوة والجنس والمستوى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المهارى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لان وجود عدد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الافراد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غير المتجانسين في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هذه العوامل  قد يكون مثيرا لهم لمحاولة بذل جهد اكبر من طاقتهم لمجاراة مستوى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اقرانهم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مما يودي إلى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اصابتهم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9- عدم الراحة الكافية التي تتمثل بين التمارين الرياضية أو النوم لفترة كافية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10- يجب على اللاعب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الالمام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بالإصابات الرياضية بعامة والتصرف السليم لحظة حدوثها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والالمام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بقواعد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الامن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والسلامة في الرياضة التي يمارسها.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هنا نلاحظ انه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 المدرب على علم ودراية بالأسباب العامة للإصابات الرياضية التي اشرنا أليها فان دوره في الحد والوقاية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يكون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امرا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ميسورا لان معرفة سبب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تجعله يتخذ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الاجراءات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لمنع حدوثها.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374</Words>
  <Application>Microsoft Office PowerPoint</Application>
  <PresentationFormat>عرض على الشاشة (3:4)‏</PresentationFormat>
  <Paragraphs>16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Shamfuture</dc:creator>
  <cp:lastModifiedBy>Shamfuture</cp:lastModifiedBy>
  <cp:revision>1</cp:revision>
  <dcterms:created xsi:type="dcterms:W3CDTF">2018-12-18T14:16:55Z</dcterms:created>
  <dcterms:modified xsi:type="dcterms:W3CDTF">2018-12-18T14:20:13Z</dcterms:modified>
</cp:coreProperties>
</file>